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3426" y="-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56250063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№127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мая 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мая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ночью и утром дождь, гроза. Ветер западный, юго-западный 7-12 м/с. Температура воздуха ночью 17-19, днем 28-30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воздуха12-14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мая 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032418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5838</TotalTime>
  <Words>551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1152</cp:revision>
  <cp:lastPrinted>2021-07-01T03:56:27Z</cp:lastPrinted>
  <dcterms:created xsi:type="dcterms:W3CDTF">2024-09-22T07:48:17Z</dcterms:created>
  <dcterms:modified xsi:type="dcterms:W3CDTF">2026-05-07T08:38:58Z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